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660" r:id="rId6"/>
    <p:sldId id="661" r:id="rId7"/>
    <p:sldId id="662" r:id="rId8"/>
    <p:sldId id="663" r:id="rId9"/>
    <p:sldId id="664" r:id="rId10"/>
    <p:sldId id="665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ikers, Judith" initials="GJ" lastIdx="5" clrIdx="0">
    <p:extLst>
      <p:ext uri="{19B8F6BF-5375-455C-9EA6-DF929625EA0E}">
        <p15:presenceInfo xmlns:p15="http://schemas.microsoft.com/office/powerpoint/2012/main" userId="Gulikers, Jud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73"/>
    <a:srgbClr val="FF9900"/>
    <a:srgbClr val="BCDBCD"/>
    <a:srgbClr val="F1EFEF"/>
    <a:srgbClr val="040101"/>
    <a:srgbClr val="000000"/>
    <a:srgbClr val="A03D46"/>
    <a:srgbClr val="F5B245"/>
    <a:srgbClr val="E5E5E5"/>
    <a:srgbClr val="CC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88927" autoAdjust="0"/>
  </p:normalViewPr>
  <p:slideViewPr>
    <p:cSldViewPr snapToGrid="0" showGuides="1">
      <p:cViewPr varScale="1">
        <p:scale>
          <a:sx n="108" d="100"/>
          <a:sy n="108" d="100"/>
        </p:scale>
        <p:origin x="1262" y="7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-14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1-12-2025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1-12-2025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image by clicking on the image icon or replace an existing image with the right mouse button and choose Change image.</a:t>
            </a:r>
          </a:p>
          <a:p>
            <a:r>
              <a:rPr lang="en-US" sz="750" dirty="0">
                <a:solidFill>
                  <a:schemeClr val="tx1"/>
                </a:solidFill>
              </a:rPr>
              <a:t>If necessary</a:t>
            </a:r>
            <a:r>
              <a:rPr lang="en-US" sz="750" baseline="0" dirty="0">
                <a:solidFill>
                  <a:schemeClr val="tx1"/>
                </a:solidFill>
              </a:rPr>
              <a:t>, adjust the image with the cropping tool.</a:t>
            </a:r>
            <a:endParaRPr lang="en-US" sz="750" dirty="0">
              <a:solidFill>
                <a:schemeClr val="tx1"/>
              </a:solidFill>
            </a:endParaRPr>
          </a:p>
          <a:p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104401"/>
            <a:ext cx="9144000" cy="103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Department, Sub department or Capacity group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84612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7063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the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12000" tIns="306000" rIns="6120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 over two 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1B268-0418-F545-81BA-84528EA50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9818" y="126000"/>
            <a:ext cx="2121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1200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260000"/>
            <a:ext cx="7922712" cy="3310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1875513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12000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4" y="2384357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Format the text by increasing or decreasing the list level.</a:t>
            </a:r>
          </a:p>
          <a:p>
            <a:endParaRPr lang="en-US" sz="750" dirty="0"/>
          </a:p>
          <a:p>
            <a:r>
              <a:rPr lang="en-US" sz="750" dirty="0"/>
              <a:t>Place cursor in the text and use these </a:t>
            </a:r>
          </a:p>
          <a:p>
            <a:r>
              <a:rPr lang="en-US" sz="750" dirty="0"/>
              <a:t>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0216" y="3066138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2000" y="544228"/>
            <a:ext cx="7923213" cy="394448"/>
          </a:xfrm>
        </p:spPr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20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260000"/>
            <a:ext cx="7922712" cy="3310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332507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Concept Maps &amp; Formative Evaluation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12001" y="4773600"/>
            <a:ext cx="377178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4A218-F5CD-2D43-9AF9-4D5B4997C75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10288" y="4694400"/>
            <a:ext cx="15914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3" r:id="rId6"/>
    <p:sldLayoutId id="21474836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ct val="100000"/>
        </a:lnSpc>
        <a:spcBef>
          <a:spcPts val="413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ijdelijke aanduiding voor afbeelding 3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9" b="10659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noProof="0" dirty="0"/>
              <a:t>Simon de Groot, Tim </a:t>
            </a:r>
            <a:r>
              <a:rPr lang="nl-NL" noProof="0" dirty="0" err="1"/>
              <a:t>Bouchée</a:t>
            </a:r>
            <a:r>
              <a:rPr lang="nl-NL" noProof="0" dirty="0"/>
              <a:t>, Harm Manders, Stanley Delhaye, Lesley de Putter, Jan van der Veen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850357"/>
            <a:ext cx="9144000" cy="848643"/>
          </a:xfrm>
        </p:spPr>
        <p:txBody>
          <a:bodyPr anchor="t"/>
          <a:lstStyle/>
          <a:p>
            <a:r>
              <a:rPr lang="nl-NL" sz="3200" noProof="0" dirty="0">
                <a:solidFill>
                  <a:srgbClr val="FFC000"/>
                </a:solidFill>
              </a:rPr>
              <a:t>Quantum wat LED je?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23C018-3E4C-8B98-3D8C-2607D12E2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noProof="0" dirty="0"/>
              <a:t>WND, 13 December 2025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9D4397-3FBF-499A-B42C-F7CCCDB93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4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7B6D-6447-12ED-3F48-2FC511B6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Werkgroep NAAM EN NUMMER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E499-061D-D35B-C234-5694EF2A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63256"/>
            <a:ext cx="7922712" cy="35071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Inleiding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dirty="0"/>
              <a:t>Quantum is overal</a:t>
            </a:r>
            <a:endParaRPr lang="nl-NL" sz="18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Activiteiten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Zonnepanelen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Bandgap Battle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LED je op?!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Afsluiting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Discussie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Feedback</a:t>
            </a:r>
          </a:p>
          <a:p>
            <a:endParaRPr lang="nl-NL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91C3988-43C1-9B08-5C22-FD4C1A8D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b="1" noProof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INLEIDING – QUANTUM – ACTIVITEITEN – AFSLUITING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79989-E1D0-1BB2-5330-B3C01EF9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fld id="{B7CEC10D-CD46-426F-915E-6C78530279CB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124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22B06-CCC2-ECF9-A68C-83B0C6AC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FFDA-35DD-138E-CE4E-8A805B07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Inleiding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2BF0-817A-5AB7-7F38-D6CC355F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63256"/>
            <a:ext cx="7922712" cy="35071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b="1" noProof="0" dirty="0"/>
              <a:t>WIE</a:t>
            </a:r>
            <a:r>
              <a:rPr lang="nl-NL" sz="1600" noProof="0" dirty="0"/>
              <a:t>: </a:t>
            </a:r>
            <a:r>
              <a:rPr lang="nl-NL" sz="1600" dirty="0"/>
              <a:t>NAMEN, SCHOLEN, LOGO’S</a:t>
            </a:r>
            <a:endParaRPr lang="nl-NL" sz="16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b="1" noProof="0" dirty="0"/>
              <a:t>WAAROM</a:t>
            </a:r>
            <a:r>
              <a:rPr lang="nl-NL" sz="1600" noProof="0" dirty="0"/>
              <a:t>: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600" noProof="0" dirty="0"/>
              <a:t>Kwantum is niet alleen iets voor vwo 6.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600" noProof="0" dirty="0"/>
              <a:t>Zit overal vervlochten in het curriculum.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600" noProof="0" dirty="0"/>
              <a:t>Ook op de havo en zelfs in de onderbouw.</a:t>
            </a:r>
            <a:endParaRPr lang="nl-NL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b="1" dirty="0"/>
              <a:t>WAT</a:t>
            </a:r>
            <a:r>
              <a:rPr lang="nl-NL" sz="1600" dirty="0"/>
              <a:t>: Kwantum toegankelijk(er) maken voor leerlingen. En voor docenten!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6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600" b="1" dirty="0"/>
              <a:t>HOE</a:t>
            </a:r>
            <a:r>
              <a:rPr lang="nl-NL" sz="1600" dirty="0"/>
              <a:t>: Via modulair lesmateriaal.</a:t>
            </a:r>
            <a:endParaRPr lang="nl-NL" sz="1600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13D67D1-8729-1673-CB29-4CAC8FB8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b="1" noProof="0" dirty="0">
                <a:solidFill>
                  <a:srgbClr val="101073"/>
                </a:solidFill>
              </a:rPr>
              <a:t>INLEIDING</a:t>
            </a:r>
            <a:r>
              <a:rPr lang="nl-NL" noProof="0" dirty="0">
                <a:solidFill>
                  <a:srgbClr val="CCCCF8"/>
                </a:solidFill>
              </a:rPr>
              <a:t> – </a:t>
            </a: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QUANTUM </a:t>
            </a:r>
            <a:r>
              <a:rPr lang="nl-NL" noProof="0" dirty="0">
                <a:solidFill>
                  <a:srgbClr val="CCCCF8"/>
                </a:solidFill>
              </a:rPr>
              <a:t>– </a:t>
            </a: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ACTIVITEITEN </a:t>
            </a:r>
            <a:r>
              <a:rPr lang="nl-NL" noProof="0" dirty="0">
                <a:solidFill>
                  <a:srgbClr val="CCCCF8"/>
                </a:solidFill>
              </a:rPr>
              <a:t>– </a:t>
            </a: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AFSLUITING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C17A483-9155-2D59-9C01-63F7F984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fld id="{B7CEC10D-CD46-426F-915E-6C78530279CB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1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1A09-25FE-EC48-3259-4F67504A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1E0B-8736-C2F1-D385-AD8C861E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Quantum is overal om ons heen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DB758-E0BD-E153-6B47-3DEDECB1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63256"/>
            <a:ext cx="7922712" cy="35071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Halfgeleiders</a:t>
            </a:r>
            <a:endParaRPr lang="nl-NL" sz="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Sensoren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Zonnepanelen</a:t>
            </a: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dirty="0"/>
              <a:t>Emissie en absorptie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Ruiken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dirty="0"/>
              <a:t>Zonnebrandcrème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Fotonen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dirty="0"/>
              <a:t>Radioactiviteit</a:t>
            </a:r>
            <a:endParaRPr lang="nl-NL" sz="1800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9204FB0-364C-86A3-09F6-8236A585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INLEIDING – </a:t>
            </a:r>
            <a:r>
              <a:rPr lang="nl-NL" b="1" noProof="0" dirty="0">
                <a:solidFill>
                  <a:srgbClr val="101073"/>
                </a:solidFill>
              </a:rPr>
              <a:t>QUANTUM</a:t>
            </a: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ACTIVITEITEN – AFSLUITING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88265ED-0AF3-7600-B4CB-C796F362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fld id="{B7CEC10D-CD46-426F-915E-6C78530279CB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563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C115-04DB-C04F-F12C-B0D4D817E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DE43-1EFD-8E86-AB8C-E97D8205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86E3-A675-5E0F-2AE6-8A204D5C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63256"/>
            <a:ext cx="7922712" cy="35071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dirty="0"/>
              <a:t>20 minuten per activiteit</a:t>
            </a:r>
            <a:endParaRPr lang="nl-NL" sz="1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dirty="0"/>
              <a:t>Zelf uitproberen!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Ga zelf aan de slag met elke activiteit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dirty="0"/>
              <a:t>Ter inspiratie</a:t>
            </a:r>
          </a:p>
          <a:p>
            <a:pPr lvl="2" indent="0">
              <a:buNone/>
            </a:pPr>
            <a:endParaRPr lang="nl-NL" sz="1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noProof="0" dirty="0"/>
              <a:t>Wat neem je mee?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dirty="0"/>
              <a:t>In hoeverre zou je de activiteit overmorgen kunnen uitvoeren in de klas?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dirty="0"/>
              <a:t>Of, wat heb je nodig om dit zelf uit te kunnen voeren in de klas?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endParaRPr lang="nl-N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noProof="0" dirty="0"/>
              <a:t>Wat wil je ons meegeven?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dirty="0"/>
              <a:t>Feedback is van harte welkom!</a:t>
            </a:r>
            <a:endParaRPr lang="nl-NL" sz="1400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A619693-3CBE-B4F7-4447-788C241F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INLEIDING – QUANTUM – </a:t>
            </a:r>
            <a:r>
              <a:rPr lang="nl-NL" b="1" noProof="0" dirty="0">
                <a:solidFill>
                  <a:srgbClr val="101073"/>
                </a:solidFill>
              </a:rPr>
              <a:t>ACTIVITEITEN</a:t>
            </a: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AFSLUITING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9515A37-7FCB-8049-2218-98CF196B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fld id="{B7CEC10D-CD46-426F-915E-6C78530279CB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101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7F6AA-D2B3-4237-A204-5276B064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B030-43DB-BC15-E650-AAF807A9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8665F-489B-7FE8-4DC1-C40B0048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63256"/>
            <a:ext cx="7922712" cy="35071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noProof="0" dirty="0"/>
              <a:t>Zonnepanelen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dirty="0"/>
              <a:t>Projectmatig</a:t>
            </a:r>
            <a:endParaRPr lang="nl-NL" sz="1400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dirty="0"/>
              <a:t>Bandgap Battle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noProof="0" dirty="0"/>
              <a:t>Spelvorm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1" noProof="0" dirty="0"/>
              <a:t>LED je op?!</a:t>
            </a:r>
          </a:p>
          <a:p>
            <a:pPr marL="488250" lvl="2" indent="-285750">
              <a:buFont typeface="Wingdings" panose="05000000000000000000" pitchFamily="2" charset="2"/>
              <a:buChar char="§"/>
            </a:pPr>
            <a:r>
              <a:rPr lang="nl-NL" sz="1400" dirty="0"/>
              <a:t>Demonstratie of leerling practicum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noProof="0" dirty="0"/>
          </a:p>
          <a:p>
            <a:r>
              <a:rPr lang="nl-NL" sz="1800" b="1" dirty="0"/>
              <a:t>Gemeenschappelijke concepten</a:t>
            </a:r>
            <a:endParaRPr lang="nl-NL" sz="1800" b="1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noProof="0" dirty="0"/>
              <a:t>Energieniveaus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dirty="0"/>
              <a:t>Foton-elektron interactie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F2FC1D7-76AD-0D03-95EF-8716B28E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INLEIDING – QUANTUM – </a:t>
            </a:r>
            <a:r>
              <a:rPr lang="nl-NL" b="1" noProof="0" dirty="0">
                <a:solidFill>
                  <a:srgbClr val="101073"/>
                </a:solidFill>
              </a:rPr>
              <a:t>ACTIVITEITEN</a:t>
            </a: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AFSLUITING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67F04E4-A42C-4886-8862-50E274E4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fld id="{B7CEC10D-CD46-426F-915E-6C78530279CB}" type="slidenum">
              <a:rPr lang="nl-NL" noProof="0" smtClean="0"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31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526D-8EF2-0F7A-91C9-B7479994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1210-2CB1-22FC-4E08-7CBCF21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A94B-88B8-4672-A634-1D7D5443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1063256"/>
            <a:ext cx="7922712" cy="3507157"/>
          </a:xfrm>
        </p:spPr>
        <p:txBody>
          <a:bodyPr/>
          <a:lstStyle/>
          <a:p>
            <a:r>
              <a:rPr lang="nl-NL" sz="1800" b="1" dirty="0"/>
              <a:t>OOK QR CODE</a:t>
            </a:r>
          </a:p>
          <a:p>
            <a:r>
              <a:rPr lang="nl-NL" sz="1800" b="1" dirty="0"/>
              <a:t>VOOR FEEDBACK</a:t>
            </a:r>
          </a:p>
          <a:p>
            <a:r>
              <a:rPr lang="nl-NL" sz="1800" b="1" dirty="0"/>
              <a:t>VIA MENTI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9311CB-2ECA-7A0A-D301-C75991F0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332507" cy="351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INLEIDING – QUANTUM – ACTIVITEITEN – </a:t>
            </a:r>
            <a:r>
              <a:rPr lang="nl-NL" b="1" noProof="0" dirty="0">
                <a:solidFill>
                  <a:srgbClr val="101073"/>
                </a:solidFill>
              </a:rPr>
              <a:t>AFSLUITING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B54061-CA49-B620-CD9C-8357E8A8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1" y="4773600"/>
            <a:ext cx="377178" cy="351000"/>
          </a:xfrm>
        </p:spPr>
        <p:txBody>
          <a:bodyPr/>
          <a:lstStyle/>
          <a:p>
            <a:fld id="{B7CEC10D-CD46-426F-915E-6C78530279CB}" type="slidenum">
              <a:rPr lang="nl-NL" noProof="0" smtClean="0"/>
              <a:t>7</a:t>
            </a:fld>
            <a:endParaRPr lang="nl-NL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02C188-04A8-CD5E-D7F9-867A8309F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r="2874"/>
          <a:stretch>
            <a:fillRect/>
          </a:stretch>
        </p:blipFill>
        <p:spPr bwMode="auto">
          <a:xfrm>
            <a:off x="5710691" y="0"/>
            <a:ext cx="3433309" cy="34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e">
  <a:themeElements>
    <a:clrScheme name="ESoE">
      <a:dk1>
        <a:sysClr val="windowText" lastClr="000000"/>
      </a:dk1>
      <a:lt1>
        <a:sysClr val="window" lastClr="FFFFFF"/>
      </a:lt1>
      <a:dk2>
        <a:srgbClr val="00AC82"/>
      </a:dk2>
      <a:lt2>
        <a:srgbClr val="101073"/>
      </a:lt2>
      <a:accent1>
        <a:srgbClr val="00AC82"/>
      </a:accent1>
      <a:accent2>
        <a:srgbClr val="101073"/>
      </a:accent2>
      <a:accent3>
        <a:srgbClr val="0066CC"/>
      </a:accent3>
      <a:accent4>
        <a:srgbClr val="00A2DE"/>
      </a:accent4>
      <a:accent5>
        <a:srgbClr val="C81919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oE16x9.potx" id="{7504003E-7169-4146-8E33-F55464A3A702}" vid="{54BC0482-DA3B-4E42-992C-8F9B06AA775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B9605AB38E3D49AE0FF9FA6A13DE19" ma:contentTypeVersion="3" ma:contentTypeDescription="Create a new document." ma:contentTypeScope="" ma:versionID="2724ca08e02cdc2ae8a73ef45807c044">
  <xsd:schema xmlns:xsd="http://www.w3.org/2001/XMLSchema" xmlns:xs="http://www.w3.org/2001/XMLSchema" xmlns:p="http://schemas.microsoft.com/office/2006/metadata/properties" xmlns:ns2="c5e8c217-8f51-4ddc-9752-27034e61bfc6" targetNamespace="http://schemas.microsoft.com/office/2006/metadata/properties" ma:root="true" ma:fieldsID="54aea9b8c630fb68cbf30a6d26793a59" ns2:_="">
    <xsd:import namespace="c5e8c217-8f51-4ddc-9752-27034e61bf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8c217-8f51-4ddc-9752-27034e61b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9EC7E7-80BB-43EA-A6B0-9B8B4EA34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8c217-8f51-4ddc-9752-27034e61bf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871A17-205D-4E03-BA37-C0B9B43CB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836F6F-2A32-49E1-9EA4-4BD0606B04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264</Words>
  <Application>Microsoft Office PowerPoint</Application>
  <PresentationFormat>On-screen Show (16:9)</PresentationFormat>
  <Paragraphs>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TUe</vt:lpstr>
      <vt:lpstr>Quantum wat LED je?</vt:lpstr>
      <vt:lpstr>Werkgroep NAAM EN NUMMER</vt:lpstr>
      <vt:lpstr>Inleiding</vt:lpstr>
      <vt:lpstr>Quantum is overal om ons heen</vt:lpstr>
      <vt:lpstr>Activiteiten</vt:lpstr>
      <vt:lpstr>Activiteiten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Evaluation (FE)</dc:title>
  <dc:creator>Bayram Jacobs, D.</dc:creator>
  <cp:lastModifiedBy>Delhaye, Stanley</cp:lastModifiedBy>
  <cp:revision>84</cp:revision>
  <dcterms:created xsi:type="dcterms:W3CDTF">2020-09-22T16:24:06Z</dcterms:created>
  <dcterms:modified xsi:type="dcterms:W3CDTF">2025-12-01T19:24:32Z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0x01010002B9605AB38E3D49AE0FF9FA6A13DE19</vt:lpwstr>
  </property>
</Properties>
</file>